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88163" cy="100203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FF"/>
    <a:srgbClr val="00FF99"/>
    <a:srgbClr val="FFCCCC"/>
    <a:srgbClr val="CC99FF"/>
    <a:srgbClr val="CCCC00"/>
    <a:srgbClr val="FFCC66"/>
    <a:srgbClr val="CC0099"/>
    <a:srgbClr val="00CC99"/>
    <a:srgbClr val="CCFF66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2400" b="1" baseline="0" dirty="0" smtClean="0">
                <a:latin typeface="Agency FB" panose="020B0503020202020204" pitchFamily="34" charset="0"/>
              </a:rPr>
              <a:t>ASISTENCIAS POR BENEFICIARIOS POR DOTACIÓN DEL MES DE ABRIL 2020.</a:t>
            </a:r>
            <a:endParaRPr lang="es-MX" sz="2400" b="1" dirty="0">
              <a:latin typeface="Agency FB" panose="020B0503020202020204" pitchFamily="34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LISTA BENEF.</c:v>
                </c:pt>
              </c:strCache>
            </c:strRef>
          </c:tx>
          <c:spPr>
            <a:solidFill>
              <a:srgbClr val="FFCCCC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3.9254121120740282E-2"/>
                  <c:y val="-2.0458736420112473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bg1"/>
                      </a:solidFill>
                      <a:latin typeface="Agency FB" panose="020B0503020202020204" pitchFamily="34" charset="0"/>
                      <a:ea typeface="+mn-ea"/>
                      <a:cs typeface="+mn-cs"/>
                    </a:defRPr>
                  </a:pPr>
                  <a:endParaRPr lang="es-MX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3.0927489367855936E-2"/>
                  <c:y val="-4.091747284022269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bg1"/>
                      </a:solidFill>
                      <a:latin typeface="Agency FB" panose="020B0503020202020204" pitchFamily="34" charset="0"/>
                      <a:ea typeface="+mn-ea"/>
                      <a:cs typeface="+mn-cs"/>
                    </a:defRPr>
                  </a:pPr>
                  <a:endParaRPr lang="es-MX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1633158764421509E-2"/>
                  <c:y val="2.0458736420110972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bg1"/>
                      </a:solidFill>
                      <a:latin typeface="Agency FB" panose="020B0503020202020204" pitchFamily="34" charset="0"/>
                      <a:ea typeface="+mn-ea"/>
                      <a:cs typeface="+mn-cs"/>
                    </a:defRPr>
                  </a:pPr>
                  <a:endParaRPr lang="es-MX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gency FB" panose="020B0503020202020204" pitchFamily="34" charset="0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Hoja1!$A$2:$A$4</c:f>
              <c:strCache>
                <c:ptCount val="3"/>
                <c:pt idx="0">
                  <c:v>PADRON 1</c:v>
                </c:pt>
                <c:pt idx="1">
                  <c:v>PADRON 2</c:v>
                </c:pt>
                <c:pt idx="2">
                  <c:v>PADRON 3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43</c:v>
                </c:pt>
                <c:pt idx="1">
                  <c:v>15</c:v>
                </c:pt>
                <c:pt idx="2">
                  <c:v>32</c:v>
                </c:pt>
              </c:numCache>
            </c:numRef>
          </c:val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LISTA DE ESPERA</c:v>
                </c:pt>
              </c:strCache>
            </c:strRef>
          </c:tx>
          <c:spPr>
            <a:solidFill>
              <a:srgbClr val="CCCCFF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2.3790376436812293E-2"/>
                  <c:y val="4.091747284022194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1895188218406124E-2"/>
                  <c:y val="-3.477985191418864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/>
                      </a:solidFill>
                      <a:latin typeface="Agency FB" panose="020B0503020202020204" pitchFamily="34" charset="0"/>
                      <a:ea typeface="+mn-ea"/>
                      <a:cs typeface="+mn-cs"/>
                    </a:defRPr>
                  </a:pPr>
                  <a:endParaRPr lang="es-MX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3.5685564655218438E-2"/>
                  <c:y val="-3.7507250149915762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bg1"/>
                    </a:solidFill>
                    <a:latin typeface="Agency FB" panose="020B0503020202020204" pitchFamily="34" charset="0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Hoja1!$A$2:$A$4</c:f>
              <c:strCache>
                <c:ptCount val="3"/>
                <c:pt idx="0">
                  <c:v>PADRON 1</c:v>
                </c:pt>
                <c:pt idx="1">
                  <c:v>PADRON 2</c:v>
                </c:pt>
                <c:pt idx="2">
                  <c:v>PADRON 3</c:v>
                </c:pt>
              </c:strCache>
            </c:strRef>
          </c:cat>
          <c:val>
            <c:numRef>
              <c:f>Hoja1!$C$2:$C$4</c:f>
              <c:numCache>
                <c:formatCode>General</c:formatCode>
                <c:ptCount val="3"/>
                <c:pt idx="0">
                  <c:v>2</c:v>
                </c:pt>
                <c:pt idx="1">
                  <c:v>0</c:v>
                </c:pt>
                <c:pt idx="2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06665000"/>
        <c:axId val="206664608"/>
        <c:axId val="0"/>
      </c:bar3DChart>
      <c:catAx>
        <c:axId val="2066650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gency FB" panose="020B0503020202020204" pitchFamily="34" charset="0"/>
                <a:ea typeface="+mn-ea"/>
                <a:cs typeface="+mn-cs"/>
              </a:defRPr>
            </a:pPr>
            <a:endParaRPr lang="es-MX"/>
          </a:p>
        </c:txPr>
        <c:crossAx val="206664608"/>
        <c:crosses val="autoZero"/>
        <c:auto val="1"/>
        <c:lblAlgn val="ctr"/>
        <c:lblOffset val="100"/>
        <c:noMultiLvlLbl val="0"/>
      </c:catAx>
      <c:valAx>
        <c:axId val="20666460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gency FB" panose="020B0503020202020204" pitchFamily="34" charset="0"/>
                <a:ea typeface="+mn-ea"/>
                <a:cs typeface="+mn-cs"/>
              </a:defRPr>
            </a:pPr>
            <a:endParaRPr lang="es-MX"/>
          </a:p>
        </c:txPr>
        <c:crossAx val="2066650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gency FB" panose="020B0503020202020204" pitchFamily="34" charset="0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939A9-C78F-4A87-8066-EDC8074F483C}" type="datetimeFigureOut">
              <a:rPr lang="es-MX" smtClean="0"/>
              <a:t>01/06/2020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D9A28-63F5-4D9D-B0F2-78B302C57E8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51707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939A9-C78F-4A87-8066-EDC8074F483C}" type="datetimeFigureOut">
              <a:rPr lang="es-MX" smtClean="0"/>
              <a:t>01/06/2020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D9A28-63F5-4D9D-B0F2-78B302C57E8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79566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939A9-C78F-4A87-8066-EDC8074F483C}" type="datetimeFigureOut">
              <a:rPr lang="es-MX" smtClean="0"/>
              <a:t>01/06/2020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D9A28-63F5-4D9D-B0F2-78B302C57E8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63394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939A9-C78F-4A87-8066-EDC8074F483C}" type="datetimeFigureOut">
              <a:rPr lang="es-MX" smtClean="0"/>
              <a:t>01/06/2020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D9A28-63F5-4D9D-B0F2-78B302C57E8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20583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939A9-C78F-4A87-8066-EDC8074F483C}" type="datetimeFigureOut">
              <a:rPr lang="es-MX" smtClean="0"/>
              <a:t>01/06/2020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D9A28-63F5-4D9D-B0F2-78B302C57E8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0889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939A9-C78F-4A87-8066-EDC8074F483C}" type="datetimeFigureOut">
              <a:rPr lang="es-MX" smtClean="0"/>
              <a:t>01/06/2020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D9A28-63F5-4D9D-B0F2-78B302C57E8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50606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939A9-C78F-4A87-8066-EDC8074F483C}" type="datetimeFigureOut">
              <a:rPr lang="es-MX" smtClean="0"/>
              <a:t>01/06/2020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D9A28-63F5-4D9D-B0F2-78B302C57E8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68679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939A9-C78F-4A87-8066-EDC8074F483C}" type="datetimeFigureOut">
              <a:rPr lang="es-MX" smtClean="0"/>
              <a:t>01/06/2020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D9A28-63F5-4D9D-B0F2-78B302C57E8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05544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939A9-C78F-4A87-8066-EDC8074F483C}" type="datetimeFigureOut">
              <a:rPr lang="es-MX" smtClean="0"/>
              <a:t>01/06/2020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D9A28-63F5-4D9D-B0F2-78B302C57E8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25688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939A9-C78F-4A87-8066-EDC8074F483C}" type="datetimeFigureOut">
              <a:rPr lang="es-MX" smtClean="0"/>
              <a:t>01/06/2020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D9A28-63F5-4D9D-B0F2-78B302C57E8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5173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939A9-C78F-4A87-8066-EDC8074F483C}" type="datetimeFigureOut">
              <a:rPr lang="es-MX" smtClean="0"/>
              <a:t>01/06/2020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D9A28-63F5-4D9D-B0F2-78B302C57E8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49532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1939A9-C78F-4A87-8066-EDC8074F483C}" type="datetimeFigureOut">
              <a:rPr lang="es-MX" smtClean="0"/>
              <a:t>01/06/2020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8D9A28-63F5-4D9D-B0F2-78B302C57E8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30422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" name="Gráfico 22"/>
          <p:cNvGraphicFramePr/>
          <p:nvPr>
            <p:extLst>
              <p:ext uri="{D42A27DB-BD31-4B8C-83A1-F6EECF244321}">
                <p14:modId xmlns:p14="http://schemas.microsoft.com/office/powerpoint/2010/main" val="1706505488"/>
              </p:ext>
            </p:extLst>
          </p:nvPr>
        </p:nvGraphicFramePr>
        <p:xfrm>
          <a:off x="540912" y="180304"/>
          <a:ext cx="10994595" cy="65159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341692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17</Words>
  <Application>Microsoft Office PowerPoint</Application>
  <PresentationFormat>Panorámica</PresentationFormat>
  <Paragraphs>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Agency FB</vt:lpstr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hp</dc:creator>
  <cp:lastModifiedBy>DIF1</cp:lastModifiedBy>
  <cp:revision>5</cp:revision>
  <cp:lastPrinted>2020-06-01T16:01:58Z</cp:lastPrinted>
  <dcterms:created xsi:type="dcterms:W3CDTF">2020-05-31T02:25:00Z</dcterms:created>
  <dcterms:modified xsi:type="dcterms:W3CDTF">2020-06-01T16:03:20Z</dcterms:modified>
</cp:coreProperties>
</file>