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FF99"/>
    <a:srgbClr val="FFCCCC"/>
    <a:srgbClr val="CC99FF"/>
    <a:srgbClr val="CCCC00"/>
    <a:srgbClr val="FFCC66"/>
    <a:srgbClr val="CC0099"/>
    <a:srgbClr val="00CC99"/>
    <a:srgbClr val="CCFF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400" b="1" baseline="0" dirty="0" smtClean="0">
                <a:latin typeface="Agency FB" panose="020B0503020202020204" pitchFamily="34" charset="0"/>
              </a:rPr>
              <a:t>ASISTENCIAS POR BENEFICIARIOS POR DOTACIÓN DEL MES DE ABRIL 2020.</a:t>
            </a:r>
            <a:endParaRPr lang="es-MX" sz="2400" b="1" dirty="0">
              <a:latin typeface="Agency FB" panose="020B0503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LISTA BENEF.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254121120740282E-2"/>
                  <c:y val="-2.045873642011247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927489367855936E-2"/>
                  <c:y val="-4.0917472840222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33158764421509E-2"/>
                  <c:y val="2.045873642011097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43</c:v>
                </c:pt>
                <c:pt idx="1">
                  <c:v>15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LISTA DE ESPERA</c:v>
                </c:pt>
              </c:strCache>
            </c:strRef>
          </c:tx>
          <c:spPr>
            <a:solidFill>
              <a:srgbClr val="CCCC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3790376436812293E-2"/>
                  <c:y val="4.091747284022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895188218406124E-2"/>
                  <c:y val="-3.4779851914188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Agency FB" panose="020B0503020202020204" pitchFamily="34" charset="0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685564655218438E-2"/>
                  <c:y val="-3.75072501499157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PADRON 1</c:v>
                </c:pt>
                <c:pt idx="1">
                  <c:v>PADRON 2</c:v>
                </c:pt>
                <c:pt idx="2">
                  <c:v>PADRON 3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6665000"/>
        <c:axId val="206664608"/>
        <c:axId val="0"/>
      </c:bar3DChart>
      <c:catAx>
        <c:axId val="206665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06664608"/>
        <c:crosses val="autoZero"/>
        <c:auto val="1"/>
        <c:lblAlgn val="ctr"/>
        <c:lblOffset val="100"/>
        <c:noMultiLvlLbl val="0"/>
      </c:catAx>
      <c:valAx>
        <c:axId val="206664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06665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0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956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39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58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88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06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67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55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68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5173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39A9-C78F-4A87-8066-EDC8074F483C}" type="datetimeFigureOut">
              <a:rPr lang="es-MX" smtClean="0"/>
              <a:t>01/06/2020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D9A28-63F5-4D9D-B0F2-78B302C57E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42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áfico 22"/>
          <p:cNvGraphicFramePr/>
          <p:nvPr>
            <p:extLst>
              <p:ext uri="{D42A27DB-BD31-4B8C-83A1-F6EECF244321}">
                <p14:modId xmlns:p14="http://schemas.microsoft.com/office/powerpoint/2010/main" val="1706505488"/>
              </p:ext>
            </p:extLst>
          </p:nvPr>
        </p:nvGraphicFramePr>
        <p:xfrm>
          <a:off x="540912" y="180304"/>
          <a:ext cx="10994595" cy="6515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416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DIF1</cp:lastModifiedBy>
  <cp:revision>5</cp:revision>
  <cp:lastPrinted>2020-06-01T16:01:58Z</cp:lastPrinted>
  <dcterms:created xsi:type="dcterms:W3CDTF">2020-05-31T02:25:00Z</dcterms:created>
  <dcterms:modified xsi:type="dcterms:W3CDTF">2020-06-01T16:03:20Z</dcterms:modified>
</cp:coreProperties>
</file>